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2"/>
  </p:notesMasterIdLst>
  <p:sldIdLst>
    <p:sldId id="256" r:id="rId2"/>
    <p:sldId id="290" r:id="rId3"/>
    <p:sldId id="379" r:id="rId4"/>
    <p:sldId id="386" r:id="rId5"/>
    <p:sldId id="340" r:id="rId6"/>
    <p:sldId id="341" r:id="rId7"/>
    <p:sldId id="342" r:id="rId8"/>
    <p:sldId id="344" r:id="rId9"/>
    <p:sldId id="345" r:id="rId10"/>
    <p:sldId id="354" r:id="rId1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75D57-761A-42B7-97E4-6A1FB0782C67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C8C5488-6579-450F-9565-2A93B666A728}">
      <dgm:prSet phldrT="[Text]"/>
      <dgm:spPr/>
      <dgm:t>
        <a:bodyPr/>
        <a:lstStyle/>
        <a:p>
          <a:r>
            <a:rPr lang="en-US" dirty="0"/>
            <a:t>Grok-0</a:t>
          </a:r>
        </a:p>
        <a:p>
          <a:r>
            <a:rPr lang="en-US" dirty="0"/>
            <a:t>33b</a:t>
          </a:r>
        </a:p>
      </dgm:t>
    </dgm:pt>
    <dgm:pt modelId="{20DD7379-9E3F-4E20-BE04-5687D4B2F8D1}" type="parTrans" cxnId="{CF150D5D-49EF-4353-A32F-7910D4FF728B}">
      <dgm:prSet/>
      <dgm:spPr/>
      <dgm:t>
        <a:bodyPr/>
        <a:lstStyle/>
        <a:p>
          <a:endParaRPr lang="en-US"/>
        </a:p>
      </dgm:t>
    </dgm:pt>
    <dgm:pt modelId="{73209AA0-F602-490D-8C2E-FB7A5DA2744C}" type="sibTrans" cxnId="{CF150D5D-49EF-4353-A32F-7910D4FF728B}">
      <dgm:prSet/>
      <dgm:spPr/>
      <dgm:t>
        <a:bodyPr/>
        <a:lstStyle/>
        <a:p>
          <a:endParaRPr lang="en-US"/>
        </a:p>
      </dgm:t>
    </dgm:pt>
    <dgm:pt modelId="{0C6E2145-5356-4F38-A0A5-CA9882F4D774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793F84A2-4E04-4B46-8A5C-9334665C7607}" type="parTrans" cxnId="{0D20BC0A-FB9D-4C36-A6E0-0B935BC32BD9}">
      <dgm:prSet/>
      <dgm:spPr/>
      <dgm:t>
        <a:bodyPr/>
        <a:lstStyle/>
        <a:p>
          <a:endParaRPr lang="en-US"/>
        </a:p>
      </dgm:t>
    </dgm:pt>
    <dgm:pt modelId="{A8362BC8-DAAD-4029-9DAA-34F92246C37F}" type="sibTrans" cxnId="{0D20BC0A-FB9D-4C36-A6E0-0B935BC32BD9}">
      <dgm:prSet/>
      <dgm:spPr/>
      <dgm:t>
        <a:bodyPr/>
        <a:lstStyle/>
        <a:p>
          <a:endParaRPr lang="en-US"/>
        </a:p>
      </dgm:t>
    </dgm:pt>
    <dgm:pt modelId="{3CF9C00D-F8E3-438B-A488-4E5B5E3B3502}">
      <dgm:prSet phldrT="[Text]"/>
      <dgm:spPr/>
      <dgm:t>
        <a:bodyPr/>
        <a:lstStyle/>
        <a:p>
          <a:r>
            <a:rPr lang="en-US" dirty="0"/>
            <a:t>More Development</a:t>
          </a:r>
        </a:p>
      </dgm:t>
    </dgm:pt>
    <dgm:pt modelId="{4723FBCA-ED8C-4C30-8830-0C5A09F70A79}" type="parTrans" cxnId="{2492311F-67E8-4175-8551-F8200BA256D6}">
      <dgm:prSet/>
      <dgm:spPr/>
      <dgm:t>
        <a:bodyPr/>
        <a:lstStyle/>
        <a:p>
          <a:endParaRPr lang="en-US"/>
        </a:p>
      </dgm:t>
    </dgm:pt>
    <dgm:pt modelId="{53F795AB-DE0D-40F6-B106-7F7FAC5EFEE0}" type="sibTrans" cxnId="{2492311F-67E8-4175-8551-F8200BA256D6}">
      <dgm:prSet/>
      <dgm:spPr/>
      <dgm:t>
        <a:bodyPr/>
        <a:lstStyle/>
        <a:p>
          <a:endParaRPr lang="en-US"/>
        </a:p>
      </dgm:t>
    </dgm:pt>
    <dgm:pt modelId="{ADEA6110-3F13-4BC7-8D36-7005946E749B}">
      <dgm:prSet phldrT="[Text]"/>
      <dgm:spPr/>
      <dgm:t>
        <a:bodyPr/>
        <a:lstStyle/>
        <a:p>
          <a:r>
            <a:rPr lang="en-US" dirty="0"/>
            <a:t>Grok-1</a:t>
          </a:r>
        </a:p>
        <a:p>
          <a:r>
            <a:rPr lang="en-US" dirty="0"/>
            <a:t>Unknown</a:t>
          </a:r>
        </a:p>
      </dgm:t>
    </dgm:pt>
    <dgm:pt modelId="{D521802C-B097-440E-9F23-D0348C9361C2}" type="parTrans" cxnId="{0787811D-261A-474E-AA9A-501E99CBDE77}">
      <dgm:prSet/>
      <dgm:spPr/>
      <dgm:t>
        <a:bodyPr/>
        <a:lstStyle/>
        <a:p>
          <a:endParaRPr lang="en-US"/>
        </a:p>
      </dgm:t>
    </dgm:pt>
    <dgm:pt modelId="{53CE130A-EFD0-48D8-9974-C726A7C4CB1D}" type="sibTrans" cxnId="{0787811D-261A-474E-AA9A-501E99CBDE77}">
      <dgm:prSet/>
      <dgm:spPr/>
      <dgm:t>
        <a:bodyPr/>
        <a:lstStyle/>
        <a:p>
          <a:endParaRPr lang="en-US"/>
        </a:p>
      </dgm:t>
    </dgm:pt>
    <dgm:pt modelId="{E1D1244E-D3E2-43A0-9E11-571C87C94124}">
      <dgm:prSet phldrT="[Text]"/>
      <dgm:spPr/>
      <dgm:t>
        <a:bodyPr/>
        <a:lstStyle/>
        <a:p>
          <a:r>
            <a:rPr lang="en-US" dirty="0"/>
            <a:t>Elon Sues OpenAI</a:t>
          </a:r>
        </a:p>
      </dgm:t>
    </dgm:pt>
    <dgm:pt modelId="{22B8E164-1B80-4BDE-A264-0B83090C60C3}" type="parTrans" cxnId="{73C2B4C1-CDB5-4754-AD35-8E52AB852A65}">
      <dgm:prSet/>
      <dgm:spPr/>
      <dgm:t>
        <a:bodyPr/>
        <a:lstStyle/>
        <a:p>
          <a:endParaRPr lang="en-US"/>
        </a:p>
      </dgm:t>
    </dgm:pt>
    <dgm:pt modelId="{89319C8A-C467-4EF5-A00D-6000CA28BEC9}" type="sibTrans" cxnId="{73C2B4C1-CDB5-4754-AD35-8E52AB852A65}">
      <dgm:prSet/>
      <dgm:spPr/>
      <dgm:t>
        <a:bodyPr/>
        <a:lstStyle/>
        <a:p>
          <a:endParaRPr lang="en-US"/>
        </a:p>
      </dgm:t>
    </dgm:pt>
    <dgm:pt modelId="{53AF88B2-0CB4-4B60-83FB-6011B25ADFE3}">
      <dgm:prSet phldrT="[Text]"/>
      <dgm:spPr/>
      <dgm:t>
        <a:bodyPr/>
        <a:lstStyle/>
        <a:p>
          <a:r>
            <a:rPr lang="en-US" dirty="0"/>
            <a:t>Elon Announces Grok-1 will be opensource</a:t>
          </a:r>
        </a:p>
      </dgm:t>
    </dgm:pt>
    <dgm:pt modelId="{5783F917-3302-47F9-BA3B-1DC56F4669BB}" type="parTrans" cxnId="{4DA8F78D-3012-4E55-B245-6F538C5EA1DB}">
      <dgm:prSet/>
      <dgm:spPr/>
      <dgm:t>
        <a:bodyPr/>
        <a:lstStyle/>
        <a:p>
          <a:endParaRPr lang="en-US"/>
        </a:p>
      </dgm:t>
    </dgm:pt>
    <dgm:pt modelId="{D880FDE9-E17F-4F33-ABFF-56B9F6B5F648}" type="sibTrans" cxnId="{4DA8F78D-3012-4E55-B245-6F538C5EA1DB}">
      <dgm:prSet/>
      <dgm:spPr/>
      <dgm:t>
        <a:bodyPr/>
        <a:lstStyle/>
        <a:p>
          <a:endParaRPr lang="en-US"/>
        </a:p>
      </dgm:t>
    </dgm:pt>
    <dgm:pt modelId="{3F6D7817-C3FE-4FBB-B130-B88040863038}">
      <dgm:prSet phldrT="[Text]"/>
      <dgm:spPr/>
      <dgm:t>
        <a:bodyPr/>
        <a:lstStyle/>
        <a:p>
          <a:r>
            <a:rPr lang="en-US" dirty="0"/>
            <a:t>Grok-1 Opensource</a:t>
          </a:r>
        </a:p>
        <a:p>
          <a:r>
            <a:rPr lang="en-US" dirty="0"/>
            <a:t>314b</a:t>
          </a:r>
        </a:p>
      </dgm:t>
    </dgm:pt>
    <dgm:pt modelId="{A4B12C73-4500-4C31-B0B5-FE5433BA868A}" type="parTrans" cxnId="{10D39824-AF51-4EAF-B536-2C62C6E1D2B2}">
      <dgm:prSet/>
      <dgm:spPr/>
      <dgm:t>
        <a:bodyPr/>
        <a:lstStyle/>
        <a:p>
          <a:endParaRPr lang="en-US"/>
        </a:p>
      </dgm:t>
    </dgm:pt>
    <dgm:pt modelId="{49E321D6-97EB-4431-954A-0485A9C47306}" type="sibTrans" cxnId="{10D39824-AF51-4EAF-B536-2C62C6E1D2B2}">
      <dgm:prSet/>
      <dgm:spPr/>
      <dgm:t>
        <a:bodyPr/>
        <a:lstStyle/>
        <a:p>
          <a:endParaRPr lang="en-US"/>
        </a:p>
      </dgm:t>
    </dgm:pt>
    <dgm:pt modelId="{0770016C-54FC-49EB-8774-71525DE37108}">
      <dgm:prSet phldrT="[Text]"/>
      <dgm:spPr/>
      <dgm:t>
        <a:bodyPr/>
        <a:lstStyle/>
        <a:p>
          <a:r>
            <a:rPr lang="en-US" dirty="0"/>
            <a:t>Still More Development</a:t>
          </a:r>
        </a:p>
      </dgm:t>
    </dgm:pt>
    <dgm:pt modelId="{A482FF32-E2C1-4A25-8AC5-E4DB8035C8B0}" type="parTrans" cxnId="{00F14486-DF0A-4C7B-B682-E48FAD6D28C3}">
      <dgm:prSet/>
      <dgm:spPr/>
      <dgm:t>
        <a:bodyPr/>
        <a:lstStyle/>
        <a:p>
          <a:endParaRPr lang="en-US"/>
        </a:p>
      </dgm:t>
    </dgm:pt>
    <dgm:pt modelId="{A5FE4F40-989D-46F1-BFF1-CDCAC9ECEC5D}" type="sibTrans" cxnId="{00F14486-DF0A-4C7B-B682-E48FAD6D28C3}">
      <dgm:prSet/>
      <dgm:spPr/>
      <dgm:t>
        <a:bodyPr/>
        <a:lstStyle/>
        <a:p>
          <a:endParaRPr lang="en-US"/>
        </a:p>
      </dgm:t>
    </dgm:pt>
    <dgm:pt modelId="{0197E11F-6663-4D82-8727-D0A31403FC7E}" type="pres">
      <dgm:prSet presAssocID="{E2B75D57-761A-42B7-97E4-6A1FB0782C67}" presName="Name0" presStyleCnt="0">
        <dgm:presLayoutVars>
          <dgm:dir/>
        </dgm:presLayoutVars>
      </dgm:prSet>
      <dgm:spPr/>
    </dgm:pt>
    <dgm:pt modelId="{81D297B2-233F-4CA0-BDC4-6A6705597A70}" type="pres">
      <dgm:prSet presAssocID="{EC8C5488-6579-450F-9565-2A93B666A728}" presName="parComposite" presStyleCnt="0"/>
      <dgm:spPr/>
    </dgm:pt>
    <dgm:pt modelId="{8EA6073F-4008-409A-B326-8FDB018D7344}" type="pres">
      <dgm:prSet presAssocID="{EC8C5488-6579-450F-9565-2A93B666A728}" presName="parBigCircle" presStyleLbl="node0" presStyleIdx="0" presStyleCnt="3"/>
      <dgm:spPr/>
    </dgm:pt>
    <dgm:pt modelId="{A7B00A7B-1775-4E91-8961-20A5F480DE2B}" type="pres">
      <dgm:prSet presAssocID="{EC8C5488-6579-450F-9565-2A93B666A728}" presName="parTx" presStyleLbl="revTx" presStyleIdx="0" presStyleCnt="13"/>
      <dgm:spPr/>
    </dgm:pt>
    <dgm:pt modelId="{820F4814-DBA2-4145-BAD5-08F97E2944A7}" type="pres">
      <dgm:prSet presAssocID="{EC8C5488-6579-450F-9565-2A93B666A728}" presName="bSpace" presStyleCnt="0"/>
      <dgm:spPr/>
    </dgm:pt>
    <dgm:pt modelId="{B26C694F-9B59-4757-BEFC-A6BCF82CFCB7}" type="pres">
      <dgm:prSet presAssocID="{EC8C5488-6579-450F-9565-2A93B666A728}" presName="parBackupNorm" presStyleCnt="0"/>
      <dgm:spPr/>
    </dgm:pt>
    <dgm:pt modelId="{FC356426-A723-4E13-802F-882DD0199FC3}" type="pres">
      <dgm:prSet presAssocID="{73209AA0-F602-490D-8C2E-FB7A5DA2744C}" presName="parSpace" presStyleCnt="0"/>
      <dgm:spPr/>
    </dgm:pt>
    <dgm:pt modelId="{596BAD5C-87D4-4B83-BF3A-48ECE3D6F0F2}" type="pres">
      <dgm:prSet presAssocID="{0C6E2145-5356-4F38-A0A5-CA9882F4D774}" presName="desBackupLeftNorm" presStyleCnt="0"/>
      <dgm:spPr/>
    </dgm:pt>
    <dgm:pt modelId="{AA8CD01A-3055-440C-9409-B59915C640DF}" type="pres">
      <dgm:prSet presAssocID="{0C6E2145-5356-4F38-A0A5-CA9882F4D774}" presName="desComposite" presStyleCnt="0"/>
      <dgm:spPr/>
    </dgm:pt>
    <dgm:pt modelId="{B18FC6CA-DA65-4A23-8A72-D9DD4A9561FB}" type="pres">
      <dgm:prSet presAssocID="{0C6E2145-5356-4F38-A0A5-CA9882F4D774}" presName="desCircle" presStyleLbl="node1" presStyleIdx="0" presStyleCnt="5"/>
      <dgm:spPr/>
    </dgm:pt>
    <dgm:pt modelId="{F5BE667C-A34F-4A8F-B083-CFE1201FF80C}" type="pres">
      <dgm:prSet presAssocID="{0C6E2145-5356-4F38-A0A5-CA9882F4D774}" presName="chTx" presStyleLbl="revTx" presStyleIdx="1" presStyleCnt="13"/>
      <dgm:spPr/>
    </dgm:pt>
    <dgm:pt modelId="{4A76BA8B-30C8-43C5-B9F8-05CE58264EA4}" type="pres">
      <dgm:prSet presAssocID="{0C6E2145-5356-4F38-A0A5-CA9882F4D774}" presName="desTx" presStyleLbl="revTx" presStyleIdx="2" presStyleCnt="13">
        <dgm:presLayoutVars>
          <dgm:bulletEnabled val="1"/>
        </dgm:presLayoutVars>
      </dgm:prSet>
      <dgm:spPr/>
    </dgm:pt>
    <dgm:pt modelId="{DA7FD871-394B-4300-9D7A-EF4B0D4CB805}" type="pres">
      <dgm:prSet presAssocID="{0C6E2145-5356-4F38-A0A5-CA9882F4D774}" presName="desBackupRightNorm" presStyleCnt="0"/>
      <dgm:spPr/>
    </dgm:pt>
    <dgm:pt modelId="{16051504-91B5-4243-BD0E-4CA2D9C189FF}" type="pres">
      <dgm:prSet presAssocID="{A8362BC8-DAAD-4029-9DAA-34F92246C37F}" presName="desSpace" presStyleCnt="0"/>
      <dgm:spPr/>
    </dgm:pt>
    <dgm:pt modelId="{2209266F-1073-4797-A878-791EFD63ACF1}" type="pres">
      <dgm:prSet presAssocID="{3CF9C00D-F8E3-438B-A488-4E5B5E3B3502}" presName="desBackupLeftNorm" presStyleCnt="0"/>
      <dgm:spPr/>
    </dgm:pt>
    <dgm:pt modelId="{1A0ABA65-DA80-49E9-97B6-69DC93869A44}" type="pres">
      <dgm:prSet presAssocID="{3CF9C00D-F8E3-438B-A488-4E5B5E3B3502}" presName="desComposite" presStyleCnt="0"/>
      <dgm:spPr/>
    </dgm:pt>
    <dgm:pt modelId="{F2C16CBB-0367-4ECB-82C5-57C967A063B1}" type="pres">
      <dgm:prSet presAssocID="{3CF9C00D-F8E3-438B-A488-4E5B5E3B3502}" presName="desCircle" presStyleLbl="node1" presStyleIdx="1" presStyleCnt="5"/>
      <dgm:spPr/>
    </dgm:pt>
    <dgm:pt modelId="{21B7FAF8-4728-4C32-9CB3-808F30EB2538}" type="pres">
      <dgm:prSet presAssocID="{3CF9C00D-F8E3-438B-A488-4E5B5E3B3502}" presName="chTx" presStyleLbl="revTx" presStyleIdx="3" presStyleCnt="13"/>
      <dgm:spPr/>
    </dgm:pt>
    <dgm:pt modelId="{46BA5826-EB70-4174-8BB3-52B42DE0E405}" type="pres">
      <dgm:prSet presAssocID="{3CF9C00D-F8E3-438B-A488-4E5B5E3B3502}" presName="desTx" presStyleLbl="revTx" presStyleIdx="4" presStyleCnt="13">
        <dgm:presLayoutVars>
          <dgm:bulletEnabled val="1"/>
        </dgm:presLayoutVars>
      </dgm:prSet>
      <dgm:spPr/>
    </dgm:pt>
    <dgm:pt modelId="{81A5B76B-DD97-476C-92E7-499DE603FC66}" type="pres">
      <dgm:prSet presAssocID="{3CF9C00D-F8E3-438B-A488-4E5B5E3B3502}" presName="desBackupRightNorm" presStyleCnt="0"/>
      <dgm:spPr/>
    </dgm:pt>
    <dgm:pt modelId="{FE121987-9B23-44E5-B994-8CD9CCB51FFF}" type="pres">
      <dgm:prSet presAssocID="{53F795AB-DE0D-40F6-B106-7F7FAC5EFEE0}" presName="desSpace" presStyleCnt="0"/>
      <dgm:spPr/>
    </dgm:pt>
    <dgm:pt modelId="{3284AF67-CA7D-4EED-B50F-61F0ABDF6186}" type="pres">
      <dgm:prSet presAssocID="{0770016C-54FC-49EB-8774-71525DE37108}" presName="desBackupLeftNorm" presStyleCnt="0"/>
      <dgm:spPr/>
    </dgm:pt>
    <dgm:pt modelId="{46D46A92-97D6-4386-838C-E97921B1B97E}" type="pres">
      <dgm:prSet presAssocID="{0770016C-54FC-49EB-8774-71525DE37108}" presName="desComposite" presStyleCnt="0"/>
      <dgm:spPr/>
    </dgm:pt>
    <dgm:pt modelId="{26BE2298-7483-4932-B5FC-D149506A1A93}" type="pres">
      <dgm:prSet presAssocID="{0770016C-54FC-49EB-8774-71525DE37108}" presName="desCircle" presStyleLbl="node1" presStyleIdx="2" presStyleCnt="5"/>
      <dgm:spPr/>
    </dgm:pt>
    <dgm:pt modelId="{801A32B9-196C-4902-80E6-5A648C6F6E9A}" type="pres">
      <dgm:prSet presAssocID="{0770016C-54FC-49EB-8774-71525DE37108}" presName="chTx" presStyleLbl="revTx" presStyleIdx="5" presStyleCnt="13"/>
      <dgm:spPr/>
    </dgm:pt>
    <dgm:pt modelId="{D2226E9B-DC54-4BE1-839A-12D899583B0F}" type="pres">
      <dgm:prSet presAssocID="{0770016C-54FC-49EB-8774-71525DE37108}" presName="desTx" presStyleLbl="revTx" presStyleIdx="6" presStyleCnt="13">
        <dgm:presLayoutVars>
          <dgm:bulletEnabled val="1"/>
        </dgm:presLayoutVars>
      </dgm:prSet>
      <dgm:spPr/>
    </dgm:pt>
    <dgm:pt modelId="{A0205202-3337-49B0-BDA8-6E70ADF9DD9E}" type="pres">
      <dgm:prSet presAssocID="{0770016C-54FC-49EB-8774-71525DE37108}" presName="desBackupRightNorm" presStyleCnt="0"/>
      <dgm:spPr/>
    </dgm:pt>
    <dgm:pt modelId="{E957805F-6A98-4A73-AFD8-88CAD82C6E95}" type="pres">
      <dgm:prSet presAssocID="{A5FE4F40-989D-46F1-BFF1-CDCAC9ECEC5D}" presName="desSpace" presStyleCnt="0"/>
      <dgm:spPr/>
    </dgm:pt>
    <dgm:pt modelId="{666A60A8-CD1E-4644-AFBD-DA23087ED136}" type="pres">
      <dgm:prSet presAssocID="{ADEA6110-3F13-4BC7-8D36-7005946E749B}" presName="parComposite" presStyleCnt="0"/>
      <dgm:spPr/>
    </dgm:pt>
    <dgm:pt modelId="{73886E4C-19C7-455A-98B2-244837FECE93}" type="pres">
      <dgm:prSet presAssocID="{ADEA6110-3F13-4BC7-8D36-7005946E749B}" presName="parBigCircle" presStyleLbl="node0" presStyleIdx="1" presStyleCnt="3"/>
      <dgm:spPr/>
    </dgm:pt>
    <dgm:pt modelId="{0FA21E82-8906-42A4-BDD5-C67E86ADEE78}" type="pres">
      <dgm:prSet presAssocID="{ADEA6110-3F13-4BC7-8D36-7005946E749B}" presName="parTx" presStyleLbl="revTx" presStyleIdx="7" presStyleCnt="13"/>
      <dgm:spPr/>
    </dgm:pt>
    <dgm:pt modelId="{F88A433F-ECEE-4D11-B311-F656073EDF32}" type="pres">
      <dgm:prSet presAssocID="{ADEA6110-3F13-4BC7-8D36-7005946E749B}" presName="bSpace" presStyleCnt="0"/>
      <dgm:spPr/>
    </dgm:pt>
    <dgm:pt modelId="{C1583230-6A87-41AA-BCC0-6CBC6472607C}" type="pres">
      <dgm:prSet presAssocID="{ADEA6110-3F13-4BC7-8D36-7005946E749B}" presName="parBackupNorm" presStyleCnt="0"/>
      <dgm:spPr/>
    </dgm:pt>
    <dgm:pt modelId="{A0DBB2C6-2722-44D6-86BD-2B5DDC275293}" type="pres">
      <dgm:prSet presAssocID="{53CE130A-EFD0-48D8-9974-C726A7C4CB1D}" presName="parSpace" presStyleCnt="0"/>
      <dgm:spPr/>
    </dgm:pt>
    <dgm:pt modelId="{753DD356-615E-4975-849F-A6FD7F56F43F}" type="pres">
      <dgm:prSet presAssocID="{E1D1244E-D3E2-43A0-9E11-571C87C94124}" presName="desBackupLeftNorm" presStyleCnt="0"/>
      <dgm:spPr/>
    </dgm:pt>
    <dgm:pt modelId="{777A167B-759A-45D5-961F-776BF77F52B5}" type="pres">
      <dgm:prSet presAssocID="{E1D1244E-D3E2-43A0-9E11-571C87C94124}" presName="desComposite" presStyleCnt="0"/>
      <dgm:spPr/>
    </dgm:pt>
    <dgm:pt modelId="{22B102B2-8B5E-4EC8-BE8D-354A2DCEDB48}" type="pres">
      <dgm:prSet presAssocID="{E1D1244E-D3E2-43A0-9E11-571C87C94124}" presName="desCircle" presStyleLbl="node1" presStyleIdx="3" presStyleCnt="5"/>
      <dgm:spPr/>
    </dgm:pt>
    <dgm:pt modelId="{8BD637BF-EC68-4B98-8EE2-DC23CF898E9D}" type="pres">
      <dgm:prSet presAssocID="{E1D1244E-D3E2-43A0-9E11-571C87C94124}" presName="chTx" presStyleLbl="revTx" presStyleIdx="8" presStyleCnt="13"/>
      <dgm:spPr/>
    </dgm:pt>
    <dgm:pt modelId="{49B34463-CD68-4E84-BA2E-282DDB4F6224}" type="pres">
      <dgm:prSet presAssocID="{E1D1244E-D3E2-43A0-9E11-571C87C94124}" presName="desTx" presStyleLbl="revTx" presStyleIdx="9" presStyleCnt="13">
        <dgm:presLayoutVars>
          <dgm:bulletEnabled val="1"/>
        </dgm:presLayoutVars>
      </dgm:prSet>
      <dgm:spPr/>
    </dgm:pt>
    <dgm:pt modelId="{C3341D98-C1FB-42E8-8E4B-84A8E425389A}" type="pres">
      <dgm:prSet presAssocID="{E1D1244E-D3E2-43A0-9E11-571C87C94124}" presName="desBackupRightNorm" presStyleCnt="0"/>
      <dgm:spPr/>
    </dgm:pt>
    <dgm:pt modelId="{37A1B19B-8F30-4DEC-B2FB-8F26C4D5DB0E}" type="pres">
      <dgm:prSet presAssocID="{89319C8A-C467-4EF5-A00D-6000CA28BEC9}" presName="desSpace" presStyleCnt="0"/>
      <dgm:spPr/>
    </dgm:pt>
    <dgm:pt modelId="{66ED04D6-D315-4794-A252-F278EB40A110}" type="pres">
      <dgm:prSet presAssocID="{53AF88B2-0CB4-4B60-83FB-6011B25ADFE3}" presName="desBackupLeftNorm" presStyleCnt="0"/>
      <dgm:spPr/>
    </dgm:pt>
    <dgm:pt modelId="{293C73E3-4A0C-42F5-AAC1-7C9C6306B9E5}" type="pres">
      <dgm:prSet presAssocID="{53AF88B2-0CB4-4B60-83FB-6011B25ADFE3}" presName="desComposite" presStyleCnt="0"/>
      <dgm:spPr/>
    </dgm:pt>
    <dgm:pt modelId="{DE18114E-8E50-4F1B-95C7-E1771DE87264}" type="pres">
      <dgm:prSet presAssocID="{53AF88B2-0CB4-4B60-83FB-6011B25ADFE3}" presName="desCircle" presStyleLbl="node1" presStyleIdx="4" presStyleCnt="5"/>
      <dgm:spPr/>
    </dgm:pt>
    <dgm:pt modelId="{C20092D5-F076-4AF3-82CB-CD0D8E37D670}" type="pres">
      <dgm:prSet presAssocID="{53AF88B2-0CB4-4B60-83FB-6011B25ADFE3}" presName="chTx" presStyleLbl="revTx" presStyleIdx="10" presStyleCnt="13"/>
      <dgm:spPr/>
    </dgm:pt>
    <dgm:pt modelId="{F4E479B9-FF7A-4782-B310-8DA60D611763}" type="pres">
      <dgm:prSet presAssocID="{53AF88B2-0CB4-4B60-83FB-6011B25ADFE3}" presName="desTx" presStyleLbl="revTx" presStyleIdx="11" presStyleCnt="13">
        <dgm:presLayoutVars>
          <dgm:bulletEnabled val="1"/>
        </dgm:presLayoutVars>
      </dgm:prSet>
      <dgm:spPr/>
    </dgm:pt>
    <dgm:pt modelId="{56986560-BBDA-45A2-A273-6CEFA1CAEBFF}" type="pres">
      <dgm:prSet presAssocID="{53AF88B2-0CB4-4B60-83FB-6011B25ADFE3}" presName="desBackupRightNorm" presStyleCnt="0"/>
      <dgm:spPr/>
    </dgm:pt>
    <dgm:pt modelId="{9B23A56D-3EA5-46F2-B5CB-711CA26252E3}" type="pres">
      <dgm:prSet presAssocID="{D880FDE9-E17F-4F33-ABFF-56B9F6B5F648}" presName="desSpace" presStyleCnt="0"/>
      <dgm:spPr/>
    </dgm:pt>
    <dgm:pt modelId="{148E2007-0A96-485B-9652-0BB5D2AF9372}" type="pres">
      <dgm:prSet presAssocID="{3F6D7817-C3FE-4FBB-B130-B88040863038}" presName="parComposite" presStyleCnt="0"/>
      <dgm:spPr/>
    </dgm:pt>
    <dgm:pt modelId="{B846BE53-F351-43B1-BCDC-574EA158BAAD}" type="pres">
      <dgm:prSet presAssocID="{3F6D7817-C3FE-4FBB-B130-B88040863038}" presName="parBigCircle" presStyleLbl="node0" presStyleIdx="2" presStyleCnt="3"/>
      <dgm:spPr/>
    </dgm:pt>
    <dgm:pt modelId="{75A165F9-3204-4ECF-8F5D-3F842D17D3FC}" type="pres">
      <dgm:prSet presAssocID="{3F6D7817-C3FE-4FBB-B130-B88040863038}" presName="parTx" presStyleLbl="revTx" presStyleIdx="12" presStyleCnt="13"/>
      <dgm:spPr/>
    </dgm:pt>
    <dgm:pt modelId="{C765C508-4F6D-48D6-9EC0-3DBA2F53B4D8}" type="pres">
      <dgm:prSet presAssocID="{3F6D7817-C3FE-4FBB-B130-B88040863038}" presName="bSpace" presStyleCnt="0"/>
      <dgm:spPr/>
    </dgm:pt>
    <dgm:pt modelId="{BC948EF4-A95C-4B2A-A42B-264AF0D50DCF}" type="pres">
      <dgm:prSet presAssocID="{3F6D7817-C3FE-4FBB-B130-B88040863038}" presName="parBackupNorm" presStyleCnt="0"/>
      <dgm:spPr/>
    </dgm:pt>
    <dgm:pt modelId="{77D05104-A2C4-406B-A5EC-9948FD060C60}" type="pres">
      <dgm:prSet presAssocID="{49E321D6-97EB-4431-954A-0485A9C47306}" presName="parSpace" presStyleCnt="0"/>
      <dgm:spPr/>
    </dgm:pt>
  </dgm:ptLst>
  <dgm:cxnLst>
    <dgm:cxn modelId="{E6221B04-B47C-4E73-9D1D-5942F7BAAF55}" type="presOf" srcId="{E1D1244E-D3E2-43A0-9E11-571C87C94124}" destId="{8BD637BF-EC68-4B98-8EE2-DC23CF898E9D}" srcOrd="0" destOrd="0" presId="urn:microsoft.com/office/officeart/2008/layout/CircleAccentTimeline"/>
    <dgm:cxn modelId="{0D20BC0A-FB9D-4C36-A6E0-0B935BC32BD9}" srcId="{EC8C5488-6579-450F-9565-2A93B666A728}" destId="{0C6E2145-5356-4F38-A0A5-CA9882F4D774}" srcOrd="0" destOrd="0" parTransId="{793F84A2-4E04-4B46-8A5C-9334665C7607}" sibTransId="{A8362BC8-DAAD-4029-9DAA-34F92246C37F}"/>
    <dgm:cxn modelId="{0787811D-261A-474E-AA9A-501E99CBDE77}" srcId="{E2B75D57-761A-42B7-97E4-6A1FB0782C67}" destId="{ADEA6110-3F13-4BC7-8D36-7005946E749B}" srcOrd="1" destOrd="0" parTransId="{D521802C-B097-440E-9F23-D0348C9361C2}" sibTransId="{53CE130A-EFD0-48D8-9974-C726A7C4CB1D}"/>
    <dgm:cxn modelId="{2492311F-67E8-4175-8551-F8200BA256D6}" srcId="{EC8C5488-6579-450F-9565-2A93B666A728}" destId="{3CF9C00D-F8E3-438B-A488-4E5B5E3B3502}" srcOrd="1" destOrd="0" parTransId="{4723FBCA-ED8C-4C30-8830-0C5A09F70A79}" sibTransId="{53F795AB-DE0D-40F6-B106-7F7FAC5EFEE0}"/>
    <dgm:cxn modelId="{10D39824-AF51-4EAF-B536-2C62C6E1D2B2}" srcId="{E2B75D57-761A-42B7-97E4-6A1FB0782C67}" destId="{3F6D7817-C3FE-4FBB-B130-B88040863038}" srcOrd="2" destOrd="0" parTransId="{A4B12C73-4500-4C31-B0B5-FE5433BA868A}" sibTransId="{49E321D6-97EB-4431-954A-0485A9C47306}"/>
    <dgm:cxn modelId="{DDFF5A2D-BBD6-4D38-ADBD-9621D4300A78}" type="presOf" srcId="{ADEA6110-3F13-4BC7-8D36-7005946E749B}" destId="{0FA21E82-8906-42A4-BDD5-C67E86ADEE78}" srcOrd="0" destOrd="0" presId="urn:microsoft.com/office/officeart/2008/layout/CircleAccentTimeline"/>
    <dgm:cxn modelId="{1F3B2130-E207-493C-87D4-55021F4C3038}" type="presOf" srcId="{3CF9C00D-F8E3-438B-A488-4E5B5E3B3502}" destId="{21B7FAF8-4728-4C32-9CB3-808F30EB2538}" srcOrd="0" destOrd="0" presId="urn:microsoft.com/office/officeart/2008/layout/CircleAccentTimeline"/>
    <dgm:cxn modelId="{CF150D5D-49EF-4353-A32F-7910D4FF728B}" srcId="{E2B75D57-761A-42B7-97E4-6A1FB0782C67}" destId="{EC8C5488-6579-450F-9565-2A93B666A728}" srcOrd="0" destOrd="0" parTransId="{20DD7379-9E3F-4E20-BE04-5687D4B2F8D1}" sibTransId="{73209AA0-F602-490D-8C2E-FB7A5DA2744C}"/>
    <dgm:cxn modelId="{60AE9A54-254E-4AC3-A0B3-CDD6116D06B9}" type="presOf" srcId="{53AF88B2-0CB4-4B60-83FB-6011B25ADFE3}" destId="{C20092D5-F076-4AF3-82CB-CD0D8E37D670}" srcOrd="0" destOrd="0" presId="urn:microsoft.com/office/officeart/2008/layout/CircleAccentTimeline"/>
    <dgm:cxn modelId="{00F14486-DF0A-4C7B-B682-E48FAD6D28C3}" srcId="{EC8C5488-6579-450F-9565-2A93B666A728}" destId="{0770016C-54FC-49EB-8774-71525DE37108}" srcOrd="2" destOrd="0" parTransId="{A482FF32-E2C1-4A25-8AC5-E4DB8035C8B0}" sibTransId="{A5FE4F40-989D-46F1-BFF1-CDCAC9ECEC5D}"/>
    <dgm:cxn modelId="{4DA8F78D-3012-4E55-B245-6F538C5EA1DB}" srcId="{ADEA6110-3F13-4BC7-8D36-7005946E749B}" destId="{53AF88B2-0CB4-4B60-83FB-6011B25ADFE3}" srcOrd="1" destOrd="0" parTransId="{5783F917-3302-47F9-BA3B-1DC56F4669BB}" sibTransId="{D880FDE9-E17F-4F33-ABFF-56B9F6B5F648}"/>
    <dgm:cxn modelId="{CD44F9B7-8206-4747-97AF-E6740CAD7B55}" type="presOf" srcId="{0770016C-54FC-49EB-8774-71525DE37108}" destId="{801A32B9-196C-4902-80E6-5A648C6F6E9A}" srcOrd="0" destOrd="0" presId="urn:microsoft.com/office/officeart/2008/layout/CircleAccentTimeline"/>
    <dgm:cxn modelId="{73C2B4C1-CDB5-4754-AD35-8E52AB852A65}" srcId="{ADEA6110-3F13-4BC7-8D36-7005946E749B}" destId="{E1D1244E-D3E2-43A0-9E11-571C87C94124}" srcOrd="0" destOrd="0" parTransId="{22B8E164-1B80-4BDE-A264-0B83090C60C3}" sibTransId="{89319C8A-C467-4EF5-A00D-6000CA28BEC9}"/>
    <dgm:cxn modelId="{F9548ADA-EBE2-46FD-B8FD-5330A9AA8727}" type="presOf" srcId="{E2B75D57-761A-42B7-97E4-6A1FB0782C67}" destId="{0197E11F-6663-4D82-8727-D0A31403FC7E}" srcOrd="0" destOrd="0" presId="urn:microsoft.com/office/officeart/2008/layout/CircleAccentTimeline"/>
    <dgm:cxn modelId="{106971EA-4AC5-4356-BFB1-00F5D8FEF4CA}" type="presOf" srcId="{EC8C5488-6579-450F-9565-2A93B666A728}" destId="{A7B00A7B-1775-4E91-8961-20A5F480DE2B}" srcOrd="0" destOrd="0" presId="urn:microsoft.com/office/officeart/2008/layout/CircleAccentTimeline"/>
    <dgm:cxn modelId="{28786BF4-0436-4DE0-9A25-20D80DE45020}" type="presOf" srcId="{0C6E2145-5356-4F38-A0A5-CA9882F4D774}" destId="{F5BE667C-A34F-4A8F-B083-CFE1201FF80C}" srcOrd="0" destOrd="0" presId="urn:microsoft.com/office/officeart/2008/layout/CircleAccentTimeline"/>
    <dgm:cxn modelId="{C59D6EF9-AF01-4E25-B465-63B0E883B0B2}" type="presOf" srcId="{3F6D7817-C3FE-4FBB-B130-B88040863038}" destId="{75A165F9-3204-4ECF-8F5D-3F842D17D3FC}" srcOrd="0" destOrd="0" presId="urn:microsoft.com/office/officeart/2008/layout/CircleAccentTimeline"/>
    <dgm:cxn modelId="{AE9C9887-4274-4405-A6C3-0BFEBED20CEB}" type="presParOf" srcId="{0197E11F-6663-4D82-8727-D0A31403FC7E}" destId="{81D297B2-233F-4CA0-BDC4-6A6705597A70}" srcOrd="0" destOrd="0" presId="urn:microsoft.com/office/officeart/2008/layout/CircleAccentTimeline"/>
    <dgm:cxn modelId="{55EECC2A-5AED-4B29-86B3-F692F87345C4}" type="presParOf" srcId="{81D297B2-233F-4CA0-BDC4-6A6705597A70}" destId="{8EA6073F-4008-409A-B326-8FDB018D7344}" srcOrd="0" destOrd="0" presId="urn:microsoft.com/office/officeart/2008/layout/CircleAccentTimeline"/>
    <dgm:cxn modelId="{94B9F02D-F0C3-4F46-AAD1-82405F556432}" type="presParOf" srcId="{81D297B2-233F-4CA0-BDC4-6A6705597A70}" destId="{A7B00A7B-1775-4E91-8961-20A5F480DE2B}" srcOrd="1" destOrd="0" presId="urn:microsoft.com/office/officeart/2008/layout/CircleAccentTimeline"/>
    <dgm:cxn modelId="{BF1AFAE8-0A3B-4436-B7CD-DBDEC8A30382}" type="presParOf" srcId="{81D297B2-233F-4CA0-BDC4-6A6705597A70}" destId="{820F4814-DBA2-4145-BAD5-08F97E2944A7}" srcOrd="2" destOrd="0" presId="urn:microsoft.com/office/officeart/2008/layout/CircleAccentTimeline"/>
    <dgm:cxn modelId="{433B2A46-C30C-4F03-B4B0-10DEBEB04DF8}" type="presParOf" srcId="{0197E11F-6663-4D82-8727-D0A31403FC7E}" destId="{B26C694F-9B59-4757-BEFC-A6BCF82CFCB7}" srcOrd="1" destOrd="0" presId="urn:microsoft.com/office/officeart/2008/layout/CircleAccentTimeline"/>
    <dgm:cxn modelId="{3C60083F-E175-4F63-B26A-B2BC2A4BA810}" type="presParOf" srcId="{0197E11F-6663-4D82-8727-D0A31403FC7E}" destId="{FC356426-A723-4E13-802F-882DD0199FC3}" srcOrd="2" destOrd="0" presId="urn:microsoft.com/office/officeart/2008/layout/CircleAccentTimeline"/>
    <dgm:cxn modelId="{A2CC0CDE-11F8-4E3C-9892-B868AC0EF09B}" type="presParOf" srcId="{0197E11F-6663-4D82-8727-D0A31403FC7E}" destId="{596BAD5C-87D4-4B83-BF3A-48ECE3D6F0F2}" srcOrd="3" destOrd="0" presId="urn:microsoft.com/office/officeart/2008/layout/CircleAccentTimeline"/>
    <dgm:cxn modelId="{E93C53D5-E471-4534-902C-194ED449AEE2}" type="presParOf" srcId="{0197E11F-6663-4D82-8727-D0A31403FC7E}" destId="{AA8CD01A-3055-440C-9409-B59915C640DF}" srcOrd="4" destOrd="0" presId="urn:microsoft.com/office/officeart/2008/layout/CircleAccentTimeline"/>
    <dgm:cxn modelId="{84EB0283-FEF7-4BB5-BDDE-998E6871C0D1}" type="presParOf" srcId="{AA8CD01A-3055-440C-9409-B59915C640DF}" destId="{B18FC6CA-DA65-4A23-8A72-D9DD4A9561FB}" srcOrd="0" destOrd="0" presId="urn:microsoft.com/office/officeart/2008/layout/CircleAccentTimeline"/>
    <dgm:cxn modelId="{8D52F896-3980-488C-8D49-F1322B3D8F61}" type="presParOf" srcId="{AA8CD01A-3055-440C-9409-B59915C640DF}" destId="{F5BE667C-A34F-4A8F-B083-CFE1201FF80C}" srcOrd="1" destOrd="0" presId="urn:microsoft.com/office/officeart/2008/layout/CircleAccentTimeline"/>
    <dgm:cxn modelId="{0DC8D912-5A48-4EAC-971A-B4BDABC6D283}" type="presParOf" srcId="{AA8CD01A-3055-440C-9409-B59915C640DF}" destId="{4A76BA8B-30C8-43C5-B9F8-05CE58264EA4}" srcOrd="2" destOrd="0" presId="urn:microsoft.com/office/officeart/2008/layout/CircleAccentTimeline"/>
    <dgm:cxn modelId="{9C58D1A9-9FCA-4FBD-A4F9-7ED820874E95}" type="presParOf" srcId="{0197E11F-6663-4D82-8727-D0A31403FC7E}" destId="{DA7FD871-394B-4300-9D7A-EF4B0D4CB805}" srcOrd="5" destOrd="0" presId="urn:microsoft.com/office/officeart/2008/layout/CircleAccentTimeline"/>
    <dgm:cxn modelId="{0DF7870B-8D14-43EA-8C86-F06FDB4969BE}" type="presParOf" srcId="{0197E11F-6663-4D82-8727-D0A31403FC7E}" destId="{16051504-91B5-4243-BD0E-4CA2D9C189FF}" srcOrd="6" destOrd="0" presId="urn:microsoft.com/office/officeart/2008/layout/CircleAccentTimeline"/>
    <dgm:cxn modelId="{1D879BAE-A86F-43F1-9C49-4224AAFEC39B}" type="presParOf" srcId="{0197E11F-6663-4D82-8727-D0A31403FC7E}" destId="{2209266F-1073-4797-A878-791EFD63ACF1}" srcOrd="7" destOrd="0" presId="urn:microsoft.com/office/officeart/2008/layout/CircleAccentTimeline"/>
    <dgm:cxn modelId="{F01D9401-0701-4E64-BC48-081F6A018E6F}" type="presParOf" srcId="{0197E11F-6663-4D82-8727-D0A31403FC7E}" destId="{1A0ABA65-DA80-49E9-97B6-69DC93869A44}" srcOrd="8" destOrd="0" presId="urn:microsoft.com/office/officeart/2008/layout/CircleAccentTimeline"/>
    <dgm:cxn modelId="{BE93EFDB-576F-469A-8D5C-98D48661B571}" type="presParOf" srcId="{1A0ABA65-DA80-49E9-97B6-69DC93869A44}" destId="{F2C16CBB-0367-4ECB-82C5-57C967A063B1}" srcOrd="0" destOrd="0" presId="urn:microsoft.com/office/officeart/2008/layout/CircleAccentTimeline"/>
    <dgm:cxn modelId="{98F82C03-709B-4A88-A405-53A095C9BC07}" type="presParOf" srcId="{1A0ABA65-DA80-49E9-97B6-69DC93869A44}" destId="{21B7FAF8-4728-4C32-9CB3-808F30EB2538}" srcOrd="1" destOrd="0" presId="urn:microsoft.com/office/officeart/2008/layout/CircleAccentTimeline"/>
    <dgm:cxn modelId="{0BBBD54A-D914-43FF-B66E-A428CBF47C82}" type="presParOf" srcId="{1A0ABA65-DA80-49E9-97B6-69DC93869A44}" destId="{46BA5826-EB70-4174-8BB3-52B42DE0E405}" srcOrd="2" destOrd="0" presId="urn:microsoft.com/office/officeart/2008/layout/CircleAccentTimeline"/>
    <dgm:cxn modelId="{D6D725B8-FFEA-44D0-877C-E4BF7A9C4A9A}" type="presParOf" srcId="{0197E11F-6663-4D82-8727-D0A31403FC7E}" destId="{81A5B76B-DD97-476C-92E7-499DE603FC66}" srcOrd="9" destOrd="0" presId="urn:microsoft.com/office/officeart/2008/layout/CircleAccentTimeline"/>
    <dgm:cxn modelId="{5537CEE1-9934-4965-92C2-20FC62EACE0E}" type="presParOf" srcId="{0197E11F-6663-4D82-8727-D0A31403FC7E}" destId="{FE121987-9B23-44E5-B994-8CD9CCB51FFF}" srcOrd="10" destOrd="0" presId="urn:microsoft.com/office/officeart/2008/layout/CircleAccentTimeline"/>
    <dgm:cxn modelId="{06F1FBCA-4607-4B10-859D-78FFC2692C8D}" type="presParOf" srcId="{0197E11F-6663-4D82-8727-D0A31403FC7E}" destId="{3284AF67-CA7D-4EED-B50F-61F0ABDF6186}" srcOrd="11" destOrd="0" presId="urn:microsoft.com/office/officeart/2008/layout/CircleAccentTimeline"/>
    <dgm:cxn modelId="{6B20347D-8668-44B8-94DD-08DC6B873218}" type="presParOf" srcId="{0197E11F-6663-4D82-8727-D0A31403FC7E}" destId="{46D46A92-97D6-4386-838C-E97921B1B97E}" srcOrd="12" destOrd="0" presId="urn:microsoft.com/office/officeart/2008/layout/CircleAccentTimeline"/>
    <dgm:cxn modelId="{86DC40E8-89C6-4A1C-BD72-62E3F40D6A3A}" type="presParOf" srcId="{46D46A92-97D6-4386-838C-E97921B1B97E}" destId="{26BE2298-7483-4932-B5FC-D149506A1A93}" srcOrd="0" destOrd="0" presId="urn:microsoft.com/office/officeart/2008/layout/CircleAccentTimeline"/>
    <dgm:cxn modelId="{C9D44836-41D0-49DE-85E2-CD81C036CD9E}" type="presParOf" srcId="{46D46A92-97D6-4386-838C-E97921B1B97E}" destId="{801A32B9-196C-4902-80E6-5A648C6F6E9A}" srcOrd="1" destOrd="0" presId="urn:microsoft.com/office/officeart/2008/layout/CircleAccentTimeline"/>
    <dgm:cxn modelId="{6F0660BE-3FD3-4777-AE3A-80C826882C1C}" type="presParOf" srcId="{46D46A92-97D6-4386-838C-E97921B1B97E}" destId="{D2226E9B-DC54-4BE1-839A-12D899583B0F}" srcOrd="2" destOrd="0" presId="urn:microsoft.com/office/officeart/2008/layout/CircleAccentTimeline"/>
    <dgm:cxn modelId="{E9055E9F-D06F-4EE1-AB68-68AA9F92811C}" type="presParOf" srcId="{0197E11F-6663-4D82-8727-D0A31403FC7E}" destId="{A0205202-3337-49B0-BDA8-6E70ADF9DD9E}" srcOrd="13" destOrd="0" presId="urn:microsoft.com/office/officeart/2008/layout/CircleAccentTimeline"/>
    <dgm:cxn modelId="{F169784B-7B49-4F13-94B1-A1460DF1B879}" type="presParOf" srcId="{0197E11F-6663-4D82-8727-D0A31403FC7E}" destId="{E957805F-6A98-4A73-AFD8-88CAD82C6E95}" srcOrd="14" destOrd="0" presId="urn:microsoft.com/office/officeart/2008/layout/CircleAccentTimeline"/>
    <dgm:cxn modelId="{6B66AA17-3EE2-4160-99AF-9137FE792FA3}" type="presParOf" srcId="{0197E11F-6663-4D82-8727-D0A31403FC7E}" destId="{666A60A8-CD1E-4644-AFBD-DA23087ED136}" srcOrd="15" destOrd="0" presId="urn:microsoft.com/office/officeart/2008/layout/CircleAccentTimeline"/>
    <dgm:cxn modelId="{7D4378FF-5CC2-4EDA-AF6D-AA07C1503FBC}" type="presParOf" srcId="{666A60A8-CD1E-4644-AFBD-DA23087ED136}" destId="{73886E4C-19C7-455A-98B2-244837FECE93}" srcOrd="0" destOrd="0" presId="urn:microsoft.com/office/officeart/2008/layout/CircleAccentTimeline"/>
    <dgm:cxn modelId="{A00E5D4F-5F4F-481A-9287-B9B8DE7C0620}" type="presParOf" srcId="{666A60A8-CD1E-4644-AFBD-DA23087ED136}" destId="{0FA21E82-8906-42A4-BDD5-C67E86ADEE78}" srcOrd="1" destOrd="0" presId="urn:microsoft.com/office/officeart/2008/layout/CircleAccentTimeline"/>
    <dgm:cxn modelId="{1F49BA61-8D63-4DD3-9F35-BC1EC08E6657}" type="presParOf" srcId="{666A60A8-CD1E-4644-AFBD-DA23087ED136}" destId="{F88A433F-ECEE-4D11-B311-F656073EDF32}" srcOrd="2" destOrd="0" presId="urn:microsoft.com/office/officeart/2008/layout/CircleAccentTimeline"/>
    <dgm:cxn modelId="{5C01A226-F097-4409-85E8-F5F48D7BB452}" type="presParOf" srcId="{0197E11F-6663-4D82-8727-D0A31403FC7E}" destId="{C1583230-6A87-41AA-BCC0-6CBC6472607C}" srcOrd="16" destOrd="0" presId="urn:microsoft.com/office/officeart/2008/layout/CircleAccentTimeline"/>
    <dgm:cxn modelId="{55FA4D24-B10A-40F0-8534-E2753486630E}" type="presParOf" srcId="{0197E11F-6663-4D82-8727-D0A31403FC7E}" destId="{A0DBB2C6-2722-44D6-86BD-2B5DDC275293}" srcOrd="17" destOrd="0" presId="urn:microsoft.com/office/officeart/2008/layout/CircleAccentTimeline"/>
    <dgm:cxn modelId="{C0218FAB-B772-4E25-BF25-27B8AD18134A}" type="presParOf" srcId="{0197E11F-6663-4D82-8727-D0A31403FC7E}" destId="{753DD356-615E-4975-849F-A6FD7F56F43F}" srcOrd="18" destOrd="0" presId="urn:microsoft.com/office/officeart/2008/layout/CircleAccentTimeline"/>
    <dgm:cxn modelId="{6AA4408C-9EAA-4C2D-8CC6-2FD077B4885B}" type="presParOf" srcId="{0197E11F-6663-4D82-8727-D0A31403FC7E}" destId="{777A167B-759A-45D5-961F-776BF77F52B5}" srcOrd="19" destOrd="0" presId="urn:microsoft.com/office/officeart/2008/layout/CircleAccentTimeline"/>
    <dgm:cxn modelId="{7851DCBB-F3CA-4164-9106-74E1FBB50692}" type="presParOf" srcId="{777A167B-759A-45D5-961F-776BF77F52B5}" destId="{22B102B2-8B5E-4EC8-BE8D-354A2DCEDB48}" srcOrd="0" destOrd="0" presId="urn:microsoft.com/office/officeart/2008/layout/CircleAccentTimeline"/>
    <dgm:cxn modelId="{AEE61E51-BD34-4FBC-8E0C-BF303F4B8C17}" type="presParOf" srcId="{777A167B-759A-45D5-961F-776BF77F52B5}" destId="{8BD637BF-EC68-4B98-8EE2-DC23CF898E9D}" srcOrd="1" destOrd="0" presId="urn:microsoft.com/office/officeart/2008/layout/CircleAccentTimeline"/>
    <dgm:cxn modelId="{7C3ED9A7-72EC-43B0-9CFB-E402C66CC207}" type="presParOf" srcId="{777A167B-759A-45D5-961F-776BF77F52B5}" destId="{49B34463-CD68-4E84-BA2E-282DDB4F6224}" srcOrd="2" destOrd="0" presId="urn:microsoft.com/office/officeart/2008/layout/CircleAccentTimeline"/>
    <dgm:cxn modelId="{9EDFCB71-AF47-4ADA-8915-B55464BA656A}" type="presParOf" srcId="{0197E11F-6663-4D82-8727-D0A31403FC7E}" destId="{C3341D98-C1FB-42E8-8E4B-84A8E425389A}" srcOrd="20" destOrd="0" presId="urn:microsoft.com/office/officeart/2008/layout/CircleAccentTimeline"/>
    <dgm:cxn modelId="{FFFA9EAF-DF25-4E91-9313-9FFCF188E735}" type="presParOf" srcId="{0197E11F-6663-4D82-8727-D0A31403FC7E}" destId="{37A1B19B-8F30-4DEC-B2FB-8F26C4D5DB0E}" srcOrd="21" destOrd="0" presId="urn:microsoft.com/office/officeart/2008/layout/CircleAccentTimeline"/>
    <dgm:cxn modelId="{82225BBC-5BFD-40CF-85FE-45C429AEC82E}" type="presParOf" srcId="{0197E11F-6663-4D82-8727-D0A31403FC7E}" destId="{66ED04D6-D315-4794-A252-F278EB40A110}" srcOrd="22" destOrd="0" presId="urn:microsoft.com/office/officeart/2008/layout/CircleAccentTimeline"/>
    <dgm:cxn modelId="{DB04BB52-208D-4971-9D87-186D5733CFFA}" type="presParOf" srcId="{0197E11F-6663-4D82-8727-D0A31403FC7E}" destId="{293C73E3-4A0C-42F5-AAC1-7C9C6306B9E5}" srcOrd="23" destOrd="0" presId="urn:microsoft.com/office/officeart/2008/layout/CircleAccentTimeline"/>
    <dgm:cxn modelId="{4AE161FD-473B-44FF-8901-C1E09D741349}" type="presParOf" srcId="{293C73E3-4A0C-42F5-AAC1-7C9C6306B9E5}" destId="{DE18114E-8E50-4F1B-95C7-E1771DE87264}" srcOrd="0" destOrd="0" presId="urn:microsoft.com/office/officeart/2008/layout/CircleAccentTimeline"/>
    <dgm:cxn modelId="{277B5A5B-1217-4CF0-B053-243361BFBAC2}" type="presParOf" srcId="{293C73E3-4A0C-42F5-AAC1-7C9C6306B9E5}" destId="{C20092D5-F076-4AF3-82CB-CD0D8E37D670}" srcOrd="1" destOrd="0" presId="urn:microsoft.com/office/officeart/2008/layout/CircleAccentTimeline"/>
    <dgm:cxn modelId="{7C2834D4-A866-480F-8B27-7C41A2A71AE3}" type="presParOf" srcId="{293C73E3-4A0C-42F5-AAC1-7C9C6306B9E5}" destId="{F4E479B9-FF7A-4782-B310-8DA60D611763}" srcOrd="2" destOrd="0" presId="urn:microsoft.com/office/officeart/2008/layout/CircleAccentTimeline"/>
    <dgm:cxn modelId="{AC0FBD0F-AE88-4942-B830-0FD8D9878566}" type="presParOf" srcId="{0197E11F-6663-4D82-8727-D0A31403FC7E}" destId="{56986560-BBDA-45A2-A273-6CEFA1CAEBFF}" srcOrd="24" destOrd="0" presId="urn:microsoft.com/office/officeart/2008/layout/CircleAccentTimeline"/>
    <dgm:cxn modelId="{85ED7369-D741-410E-8CFC-D15C317E7129}" type="presParOf" srcId="{0197E11F-6663-4D82-8727-D0A31403FC7E}" destId="{9B23A56D-3EA5-46F2-B5CB-711CA26252E3}" srcOrd="25" destOrd="0" presId="urn:microsoft.com/office/officeart/2008/layout/CircleAccentTimeline"/>
    <dgm:cxn modelId="{486FE7C0-607D-4676-88BC-20618DDD98F9}" type="presParOf" srcId="{0197E11F-6663-4D82-8727-D0A31403FC7E}" destId="{148E2007-0A96-485B-9652-0BB5D2AF9372}" srcOrd="26" destOrd="0" presId="urn:microsoft.com/office/officeart/2008/layout/CircleAccentTimeline"/>
    <dgm:cxn modelId="{C056B4FB-CCF0-498A-BA03-19DAB8FB9F24}" type="presParOf" srcId="{148E2007-0A96-485B-9652-0BB5D2AF9372}" destId="{B846BE53-F351-43B1-BCDC-574EA158BAAD}" srcOrd="0" destOrd="0" presId="urn:microsoft.com/office/officeart/2008/layout/CircleAccentTimeline"/>
    <dgm:cxn modelId="{7E937882-5441-4833-9214-4E097F2832BB}" type="presParOf" srcId="{148E2007-0A96-485B-9652-0BB5D2AF9372}" destId="{75A165F9-3204-4ECF-8F5D-3F842D17D3FC}" srcOrd="1" destOrd="0" presId="urn:microsoft.com/office/officeart/2008/layout/CircleAccentTimeline"/>
    <dgm:cxn modelId="{06DFF5DE-B038-48D1-AD79-C50A74611BDC}" type="presParOf" srcId="{148E2007-0A96-485B-9652-0BB5D2AF9372}" destId="{C765C508-4F6D-48D6-9EC0-3DBA2F53B4D8}" srcOrd="2" destOrd="0" presId="urn:microsoft.com/office/officeart/2008/layout/CircleAccentTimeline"/>
    <dgm:cxn modelId="{0FBC80E3-65BC-4A4B-A8D9-2BA4925DFC31}" type="presParOf" srcId="{0197E11F-6663-4D82-8727-D0A31403FC7E}" destId="{BC948EF4-A95C-4B2A-A42B-264AF0D50DCF}" srcOrd="27" destOrd="0" presId="urn:microsoft.com/office/officeart/2008/layout/CircleAccentTimeline"/>
    <dgm:cxn modelId="{13F99AEE-416D-4021-8101-5DF33A409AB0}" type="presParOf" srcId="{0197E11F-6663-4D82-8727-D0A31403FC7E}" destId="{77D05104-A2C4-406B-A5EC-9948FD060C60}" srcOrd="2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6073F-4008-409A-B326-8FDB018D7344}">
      <dsp:nvSpPr>
        <dsp:cNvPr id="0" name=""/>
        <dsp:cNvSpPr/>
      </dsp:nvSpPr>
      <dsp:spPr>
        <a:xfrm>
          <a:off x="5065" y="2631015"/>
          <a:ext cx="1634319" cy="1634319"/>
        </a:xfrm>
        <a:prstGeom prst="donut">
          <a:avLst>
            <a:gd name="adj" fmla="val 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00A7B-1775-4E91-8961-20A5F480DE2B}">
      <dsp:nvSpPr>
        <dsp:cNvPr id="0" name=""/>
        <dsp:cNvSpPr/>
      </dsp:nvSpPr>
      <dsp:spPr>
        <a:xfrm rot="17700000">
          <a:off x="580926" y="1298711"/>
          <a:ext cx="2031640" cy="9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Grok-0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33b</a:t>
          </a:r>
        </a:p>
      </dsp:txBody>
      <dsp:txXfrm>
        <a:off x="580926" y="1298711"/>
        <a:ext cx="2031640" cy="979093"/>
      </dsp:txXfrm>
    </dsp:sp>
    <dsp:sp modelId="{B18FC6CA-DA65-4A23-8A72-D9DD4A9561FB}">
      <dsp:nvSpPr>
        <dsp:cNvPr id="0" name=""/>
        <dsp:cNvSpPr/>
      </dsp:nvSpPr>
      <dsp:spPr>
        <a:xfrm>
          <a:off x="1762488" y="3024017"/>
          <a:ext cx="848315" cy="8483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E667C-A34F-4A8F-B083-CFE1201FF80C}">
      <dsp:nvSpPr>
        <dsp:cNvPr id="0" name=""/>
        <dsp:cNvSpPr/>
      </dsp:nvSpPr>
      <dsp:spPr>
        <a:xfrm rot="17700000">
          <a:off x="757774" y="420473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88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</a:t>
          </a:r>
        </a:p>
      </dsp:txBody>
      <dsp:txXfrm>
        <a:off x="757774" y="4204738"/>
        <a:ext cx="1757464" cy="847383"/>
      </dsp:txXfrm>
    </dsp:sp>
    <dsp:sp modelId="{4A76BA8B-30C8-43C5-B9F8-05CE58264EA4}">
      <dsp:nvSpPr>
        <dsp:cNvPr id="0" name=""/>
        <dsp:cNvSpPr/>
      </dsp:nvSpPr>
      <dsp:spPr>
        <a:xfrm rot="17700000">
          <a:off x="1858052" y="184422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16CBB-0367-4ECB-82C5-57C967A063B1}">
      <dsp:nvSpPr>
        <dsp:cNvPr id="0" name=""/>
        <dsp:cNvSpPr/>
      </dsp:nvSpPr>
      <dsp:spPr>
        <a:xfrm>
          <a:off x="2733775" y="3024017"/>
          <a:ext cx="848315" cy="848315"/>
        </a:xfrm>
        <a:prstGeom prst="ellipse">
          <a:avLst/>
        </a:prstGeom>
        <a:solidFill>
          <a:schemeClr val="accent3">
            <a:hueOff val="678875"/>
            <a:satOff val="2058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7FAF8-4728-4C32-9CB3-808F30EB2538}">
      <dsp:nvSpPr>
        <dsp:cNvPr id="0" name=""/>
        <dsp:cNvSpPr/>
      </dsp:nvSpPr>
      <dsp:spPr>
        <a:xfrm rot="17700000">
          <a:off x="1729062" y="420473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88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More Development</a:t>
          </a:r>
        </a:p>
      </dsp:txBody>
      <dsp:txXfrm>
        <a:off x="1729062" y="4204738"/>
        <a:ext cx="1757464" cy="847383"/>
      </dsp:txXfrm>
    </dsp:sp>
    <dsp:sp modelId="{46BA5826-EB70-4174-8BB3-52B42DE0E405}">
      <dsp:nvSpPr>
        <dsp:cNvPr id="0" name=""/>
        <dsp:cNvSpPr/>
      </dsp:nvSpPr>
      <dsp:spPr>
        <a:xfrm rot="17700000">
          <a:off x="2829339" y="184422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E2298-7483-4932-B5FC-D149506A1A93}">
      <dsp:nvSpPr>
        <dsp:cNvPr id="0" name=""/>
        <dsp:cNvSpPr/>
      </dsp:nvSpPr>
      <dsp:spPr>
        <a:xfrm>
          <a:off x="3705063" y="3024017"/>
          <a:ext cx="848315" cy="848315"/>
        </a:xfrm>
        <a:prstGeom prst="ellipse">
          <a:avLst/>
        </a:prstGeom>
        <a:solidFill>
          <a:schemeClr val="accent3">
            <a:hueOff val="1357751"/>
            <a:satOff val="4116"/>
            <a:lumOff val="-7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A32B9-196C-4902-80E6-5A648C6F6E9A}">
      <dsp:nvSpPr>
        <dsp:cNvPr id="0" name=""/>
        <dsp:cNvSpPr/>
      </dsp:nvSpPr>
      <dsp:spPr>
        <a:xfrm rot="17700000">
          <a:off x="2700349" y="420473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88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Still More Development</a:t>
          </a:r>
        </a:p>
      </dsp:txBody>
      <dsp:txXfrm>
        <a:off x="2700349" y="4204738"/>
        <a:ext cx="1757464" cy="847383"/>
      </dsp:txXfrm>
    </dsp:sp>
    <dsp:sp modelId="{D2226E9B-DC54-4BE1-839A-12D899583B0F}">
      <dsp:nvSpPr>
        <dsp:cNvPr id="0" name=""/>
        <dsp:cNvSpPr/>
      </dsp:nvSpPr>
      <dsp:spPr>
        <a:xfrm rot="17700000">
          <a:off x="3800627" y="184422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86E4C-19C7-455A-98B2-244837FECE93}">
      <dsp:nvSpPr>
        <dsp:cNvPr id="0" name=""/>
        <dsp:cNvSpPr/>
      </dsp:nvSpPr>
      <dsp:spPr>
        <a:xfrm>
          <a:off x="4676481" y="2631015"/>
          <a:ext cx="1634319" cy="1634319"/>
        </a:xfrm>
        <a:prstGeom prst="donut">
          <a:avLst>
            <a:gd name="adj" fmla="val 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21E82-8906-42A4-BDD5-C67E86ADEE78}">
      <dsp:nvSpPr>
        <dsp:cNvPr id="0" name=""/>
        <dsp:cNvSpPr/>
      </dsp:nvSpPr>
      <dsp:spPr>
        <a:xfrm rot="17700000">
          <a:off x="5252341" y="1298711"/>
          <a:ext cx="2031640" cy="9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Grok-1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Unknown</a:t>
          </a:r>
        </a:p>
      </dsp:txBody>
      <dsp:txXfrm>
        <a:off x="5252341" y="1298711"/>
        <a:ext cx="2031640" cy="979093"/>
      </dsp:txXfrm>
    </dsp:sp>
    <dsp:sp modelId="{22B102B2-8B5E-4EC8-BE8D-354A2DCEDB48}">
      <dsp:nvSpPr>
        <dsp:cNvPr id="0" name=""/>
        <dsp:cNvSpPr/>
      </dsp:nvSpPr>
      <dsp:spPr>
        <a:xfrm>
          <a:off x="6433903" y="3024017"/>
          <a:ext cx="848315" cy="848315"/>
        </a:xfrm>
        <a:prstGeom prst="ellipse">
          <a:avLst/>
        </a:prstGeom>
        <a:solidFill>
          <a:schemeClr val="accent3">
            <a:hueOff val="2036627"/>
            <a:satOff val="6175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637BF-EC68-4B98-8EE2-DC23CF898E9D}">
      <dsp:nvSpPr>
        <dsp:cNvPr id="0" name=""/>
        <dsp:cNvSpPr/>
      </dsp:nvSpPr>
      <dsp:spPr>
        <a:xfrm rot="17700000">
          <a:off x="5429189" y="420473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88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Elon Sues OpenAI</a:t>
          </a:r>
        </a:p>
      </dsp:txBody>
      <dsp:txXfrm>
        <a:off x="5429189" y="4204738"/>
        <a:ext cx="1757464" cy="847383"/>
      </dsp:txXfrm>
    </dsp:sp>
    <dsp:sp modelId="{49B34463-CD68-4E84-BA2E-282DDB4F6224}">
      <dsp:nvSpPr>
        <dsp:cNvPr id="0" name=""/>
        <dsp:cNvSpPr/>
      </dsp:nvSpPr>
      <dsp:spPr>
        <a:xfrm rot="17700000">
          <a:off x="6529467" y="184422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8114E-8E50-4F1B-95C7-E1771DE87264}">
      <dsp:nvSpPr>
        <dsp:cNvPr id="0" name=""/>
        <dsp:cNvSpPr/>
      </dsp:nvSpPr>
      <dsp:spPr>
        <a:xfrm>
          <a:off x="7405190" y="3024017"/>
          <a:ext cx="848315" cy="848315"/>
        </a:xfrm>
        <a:prstGeom prst="ellipse">
          <a:avLst/>
        </a:prstGeom>
        <a:solidFill>
          <a:schemeClr val="accent3">
            <a:hueOff val="2715502"/>
            <a:satOff val="8233"/>
            <a:lumOff val="-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092D5-F076-4AF3-82CB-CD0D8E37D670}">
      <dsp:nvSpPr>
        <dsp:cNvPr id="0" name=""/>
        <dsp:cNvSpPr/>
      </dsp:nvSpPr>
      <dsp:spPr>
        <a:xfrm rot="17700000">
          <a:off x="6400477" y="420473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88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Elon Announces Grok-1 will be opensource</a:t>
          </a:r>
        </a:p>
      </dsp:txBody>
      <dsp:txXfrm>
        <a:off x="6400477" y="4204738"/>
        <a:ext cx="1757464" cy="847383"/>
      </dsp:txXfrm>
    </dsp:sp>
    <dsp:sp modelId="{F4E479B9-FF7A-4782-B310-8DA60D611763}">
      <dsp:nvSpPr>
        <dsp:cNvPr id="0" name=""/>
        <dsp:cNvSpPr/>
      </dsp:nvSpPr>
      <dsp:spPr>
        <a:xfrm rot="17700000">
          <a:off x="7500754" y="1844228"/>
          <a:ext cx="1757464" cy="84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6BE53-F351-43B1-BCDC-574EA158BAAD}">
      <dsp:nvSpPr>
        <dsp:cNvPr id="0" name=""/>
        <dsp:cNvSpPr/>
      </dsp:nvSpPr>
      <dsp:spPr>
        <a:xfrm>
          <a:off x="8376608" y="2631015"/>
          <a:ext cx="1634319" cy="1634319"/>
        </a:xfrm>
        <a:prstGeom prst="donut">
          <a:avLst>
            <a:gd name="adj" fmla="val 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165F9-3204-4ECF-8F5D-3F842D17D3FC}">
      <dsp:nvSpPr>
        <dsp:cNvPr id="0" name=""/>
        <dsp:cNvSpPr/>
      </dsp:nvSpPr>
      <dsp:spPr>
        <a:xfrm rot="17700000">
          <a:off x="8952469" y="1298711"/>
          <a:ext cx="2031640" cy="97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Grok-1 Opensource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314b</a:t>
          </a:r>
        </a:p>
      </dsp:txBody>
      <dsp:txXfrm>
        <a:off x="8952469" y="1298711"/>
        <a:ext cx="2031640" cy="979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https://www.spirit.com/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3F894E-B1C0-D243-6C7F-956B7BED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2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8" y="1338583"/>
            <a:ext cx="8791575" cy="2953523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Grok-1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0F59E-19BE-E71D-73FE-2993BCC7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76" y="0"/>
            <a:ext cx="4453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536174"/>
            <a:ext cx="10622603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“Life... is like a grapefruit. Well, it's sort of orangey-yellow and dimpled on the outside, wet and squidgy in the middle. It's got pips inside, too. Oh, and some people have half a one for breakfast.”</a:t>
            </a:r>
          </a:p>
          <a:p>
            <a:r>
              <a:rPr lang="en-US" sz="4000" dirty="0"/>
              <a:t>- </a:t>
            </a:r>
            <a:r>
              <a:rPr lang="en-US" sz="3600" dirty="0"/>
              <a:t>Douglas Adams, So Long, and Thanks for All the Fish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2993C36-3128-D365-5A66-2F364AF09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167317"/>
              </p:ext>
            </p:extLst>
          </p:nvPr>
        </p:nvGraphicFramePr>
        <p:xfrm>
          <a:off x="672830" y="296694"/>
          <a:ext cx="10846340" cy="626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469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9 Facts About Spirit Airlines - Facts.net">
            <a:extLst>
              <a:ext uri="{FF2B5EF4-FFF2-40B4-BE49-F238E27FC236}">
                <a16:creationId xmlns:a16="http://schemas.microsoft.com/office/drawing/2014/main" id="{BF40DE0E-8923-7072-E8F7-3FF5B092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0"/>
            <a:ext cx="1099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7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Grok-1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26072-F45A-8BC1-E240-03844620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1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0843"/>
            <a:ext cx="9905998" cy="829282"/>
          </a:xfrm>
        </p:spPr>
        <p:txBody>
          <a:bodyPr>
            <a:normAutofit/>
          </a:bodyPr>
          <a:lstStyle/>
          <a:p>
            <a:r>
              <a:rPr lang="en-US" dirty="0"/>
              <a:t>Grok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19ECF-B6F9-7243-E1EC-CE8D2438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3" y="1257571"/>
            <a:ext cx="8533333" cy="4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7C1A6-0670-194A-5B0D-DFBC5F5B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36" y="0"/>
            <a:ext cx="6825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48A9D-D282-8E47-E2E4-F7656C14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68" y="0"/>
            <a:ext cx="4566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66539-533C-044D-CBB9-D6FF39F9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47" y="362333"/>
            <a:ext cx="5561905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6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6915</TotalTime>
  <Words>112</Words>
  <Application>Microsoft Office PowerPoint</Application>
  <PresentationFormat>Widescreen</PresentationFormat>
  <Paragraphs>22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How to really use Grok-1</vt:lpstr>
      <vt:lpstr>PowerPoint Presentation</vt:lpstr>
      <vt:lpstr>PowerPoint Presentation</vt:lpstr>
      <vt:lpstr>PowerPoint Presentation</vt:lpstr>
      <vt:lpstr>Getting Grok-1</vt:lpstr>
      <vt:lpstr>Grok Access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Grok</dc:title>
  <dc:creator>Zain</dc:creator>
  <cp:lastModifiedBy>Zain Naboulsi</cp:lastModifiedBy>
  <cp:revision>8</cp:revision>
  <cp:lastPrinted>2024-03-11T13:51:07Z</cp:lastPrinted>
  <dcterms:created xsi:type="dcterms:W3CDTF">2023-10-26T23:38:07Z</dcterms:created>
  <dcterms:modified xsi:type="dcterms:W3CDTF">2024-03-18T17:09:51Z</dcterms:modified>
</cp:coreProperties>
</file>